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24"/>
  </p:notesMasterIdLst>
  <p:sldIdLst>
    <p:sldId id="280" r:id="rId2"/>
    <p:sldId id="279" r:id="rId3"/>
    <p:sldId id="278" r:id="rId4"/>
    <p:sldId id="277" r:id="rId5"/>
    <p:sldId id="274" r:id="rId6"/>
    <p:sldId id="271" r:id="rId7"/>
    <p:sldId id="257" r:id="rId8"/>
    <p:sldId id="270" r:id="rId9"/>
    <p:sldId id="286" r:id="rId10"/>
    <p:sldId id="287" r:id="rId11"/>
    <p:sldId id="289" r:id="rId12"/>
    <p:sldId id="282" r:id="rId13"/>
    <p:sldId id="281" r:id="rId14"/>
    <p:sldId id="265" r:id="rId15"/>
    <p:sldId id="290" r:id="rId16"/>
    <p:sldId id="291" r:id="rId17"/>
    <p:sldId id="272" r:id="rId18"/>
    <p:sldId id="266" r:id="rId19"/>
    <p:sldId id="268" r:id="rId20"/>
    <p:sldId id="269" r:id="rId21"/>
    <p:sldId id="285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0" autoAdjust="0"/>
  </p:normalViewPr>
  <p:slideViewPr>
    <p:cSldViewPr snapToGrid="0">
      <p:cViewPr varScale="1">
        <p:scale>
          <a:sx n="59" d="100"/>
          <a:sy n="59" d="100"/>
        </p:scale>
        <p:origin x="852" y="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8/12/2016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94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92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ASP.NET introduced in 2002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99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9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8/12/2016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visualstudiogallery.msdn.microsoft.com/9ec27da7-e24b-4d56-8064-fd7e88ac1c40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ildermuth.com/2016/08/07/ASP-NET-Core-Dependency-Injection" TargetMode="External"/><Relationship Id="rId2" Type="http://schemas.openxmlformats.org/officeDocument/2006/relationships/hyperlink" Target="https://docs.asp.net/en/latest/migration/mvc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ren.codes/2016/02/08/project-json-all-the-thing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hyperlink" Target="https://visualstudiogallery.msdn.microsoft.com/1177943e-cfb7-4822-a8a6-e56c7905292b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525952"/>
              </p:ext>
            </p:extLst>
          </p:nvPr>
        </p:nvGraphicFramePr>
        <p:xfrm>
          <a:off x="1005659" y="2098621"/>
          <a:ext cx="6962052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= new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containerBuilder.RegisterModule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containerBuilder.Populate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(services);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container =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containerBuilder.Build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return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container.Resolve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796603" y="3514851"/>
            <a:ext cx="5066160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DefaultModule.cs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282260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Module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protected override void Load(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builder)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builder.RegisterType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&gt;().As&lt;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760219" y="2139479"/>
            <a:ext cx="1611631" cy="33662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561610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36617" y="2216294"/>
            <a:ext cx="637429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</a:t>
            </a:r>
            <a:r>
              <a:rPr lang="en-US" dirty="0" err="1"/>
              <a:t>IoC</a:t>
            </a:r>
            <a:r>
              <a:rPr lang="en-US" dirty="0"/>
              <a:t>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</a:t>
            </a:r>
            <a:r>
              <a:rPr lang="en-US" dirty="0" err="1"/>
              <a:t>IoC</a:t>
            </a:r>
            <a:r>
              <a:rPr lang="en-US" dirty="0"/>
              <a:t>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 / View Components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57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for </a:t>
            </a:r>
            <a:r>
              <a:rPr lang="en-US" dirty="0" err="1"/>
              <a:t>project.json</a:t>
            </a:r>
            <a:r>
              <a:rPr lang="en-US" dirty="0"/>
              <a:t> support</a:t>
            </a:r>
          </a:p>
          <a:p>
            <a:r>
              <a:rPr lang="en-US" dirty="0" err="1"/>
              <a:t>project.json</a:t>
            </a:r>
            <a:r>
              <a:rPr lang="en-US"/>
              <a:t> as a </a:t>
            </a:r>
            <a:r>
              <a:rPr lang="en-US" dirty="0" err="1"/>
              <a:t>NuGet</a:t>
            </a:r>
            <a:r>
              <a:rPr lang="en-US" dirty="0"/>
              <a:t>-only artifact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OLD </a:t>
            </a:r>
            <a:r>
              <a:rPr lang="en-US" dirty="0">
                <a:sym typeface="Wingdings" panose="05000000000000000000" pitchFamily="2" charset="2"/>
              </a:rPr>
              <a:t> .</a:t>
            </a:r>
            <a:r>
              <a:rPr lang="en-US" dirty="0" err="1">
                <a:sym typeface="Wingdings" panose="05000000000000000000" pitchFamily="2" charset="2"/>
              </a:rPr>
              <a:t>sln_folder</a:t>
            </a:r>
            <a:r>
              <a:rPr lang="en-US" dirty="0">
                <a:sym typeface="Wingdings" panose="05000000000000000000" pitchFamily="2" charset="2"/>
              </a:rPr>
              <a:t>\packages</a:t>
            </a:r>
            <a:endParaRPr lang="en-US" dirty="0"/>
          </a:p>
          <a:p>
            <a:r>
              <a:rPr lang="en-US" dirty="0"/>
              <a:t>NEW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8178"/>
              </p:ext>
            </p:extLst>
          </p:nvPr>
        </p:nvGraphicFramePr>
        <p:xfrm>
          <a:off x="6179051" y="2472223"/>
          <a:ext cx="4661716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171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"dependencies":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Microsoft.NETCore.App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"platform"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Microsoft.AspNetCore.Diagnostics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Microsoft.AspNetCore.Razor.Tools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"1.0.0-preview2-final",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"build"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95280" y="1825625"/>
            <a:ext cx="4667439" cy="43513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91803" y="3209925"/>
            <a:ext cx="4175572" cy="275272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Brace 11"/>
          <p:cNvSpPr/>
          <p:nvPr/>
        </p:nvSpPr>
        <p:spPr>
          <a:xfrm>
            <a:off x="5831670" y="3209925"/>
            <a:ext cx="155448" cy="2743200"/>
          </a:xfrm>
          <a:prstGeom prst="rightBrac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2025655"/>
            <a:ext cx="131517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project.json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422123" y="4429131"/>
            <a:ext cx="3626752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98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</a:t>
            </a:r>
            <a:r>
              <a:rPr lang="en-US" dirty="0" err="1"/>
              <a:t>Minification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Tag Helpers / View Components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</a:t>
            </a:r>
            <a:r>
              <a:rPr lang="en-US" dirty="0" err="1"/>
              <a:t>Minification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69"/>
            <a:ext cx="3938514" cy="4342643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89895"/>
              </p:ext>
            </p:extLst>
          </p:nvPr>
        </p:nvGraphicFramePr>
        <p:xfrm>
          <a:off x="4491724" y="2584236"/>
          <a:ext cx="7172319" cy="389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/site.min.css",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/site.css" ]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/site.min.js",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/site.js" ],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"minify":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"enabled": true,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renameLocals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true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sourceMap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false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600" dirty="0"/>
                        <a:t>  } ]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2137669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5501989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Bundler &amp; </a:t>
            </a:r>
            <a:r>
              <a:rPr lang="en-US" dirty="0" err="1">
                <a:hlinkClick r:id="rId2"/>
              </a:rPr>
              <a:t>Minifier</a:t>
            </a:r>
            <a:r>
              <a:rPr lang="en-US" dirty="0">
                <a:hlinkClick r:id="rId2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Migrating from ASP.NET MVC to ASP.NET Core MVC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Using DI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4"/>
              </a:rPr>
              <a:t>Project.json</a:t>
            </a:r>
            <a:r>
              <a:rPr lang="en-US" dirty="0">
                <a:hlinkClick r:id="rId4"/>
              </a:rPr>
              <a:t> all the things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07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Core 1.0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Core 1.0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4.6.2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 Debugging not currently supported</a:t>
            </a:r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VS 2015,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1788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  VS 2015	, VS Code	     VS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56822" y="4617126"/>
            <a:ext cx="3983011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2496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  IIS, Kestrel	      Apache, Kestrel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65580" y="3119566"/>
            <a:ext cx="17721" cy="21965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net462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866958" y="268219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netcoreapp1.0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40391" y="3111724"/>
            <a:ext cx="17721" cy="21965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05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344934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.NET Portability Analyzer</a:t>
            </a:r>
            <a:endParaRPr lang="en-US" dirty="0"/>
          </a:p>
          <a:p>
            <a:r>
              <a:rPr lang="en-US" dirty="0">
                <a:hlinkClick r:id="rId3"/>
              </a:rPr>
              <a:t>I Can Has .NET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828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</a:t>
            </a:r>
            <a:r>
              <a:rPr lang="en-US" dirty="0" err="1"/>
              <a:t>IoC</a:t>
            </a:r>
            <a:r>
              <a:rPr lang="en-US" dirty="0"/>
              <a:t> Container</a:t>
            </a:r>
            <a:br>
              <a:rPr lang="en-US" dirty="0"/>
            </a:br>
            <a:r>
              <a:rPr lang="en-US" sz="2400" dirty="0"/>
              <a:t>Construction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609399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services.AddTransient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775095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796603" y="2662362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1385</TotalTime>
  <Words>588</Words>
  <Application>Microsoft Office PowerPoint</Application>
  <PresentationFormat>Widescreen</PresentationFormat>
  <Paragraphs>221</Paragraphs>
  <Slides>22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Courier New</vt:lpstr>
      <vt:lpstr>Segoe UI Light</vt:lpstr>
      <vt:lpstr>Wingdings</vt:lpstr>
      <vt:lpstr>Office Theme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Assembly Portability</vt:lpstr>
      <vt:lpstr>Assembly Portability</vt:lpstr>
      <vt:lpstr>Dependency Injection</vt:lpstr>
      <vt:lpstr>Native IoC Container Construction Injection</vt:lpstr>
      <vt:lpstr>Autofac Constructor Injection</vt:lpstr>
      <vt:lpstr>3rd Party DI Frameworks</vt:lpstr>
      <vt:lpstr>Tag Helpers / View Components</vt:lpstr>
      <vt:lpstr>Package Management</vt:lpstr>
      <vt:lpstr>NuGet Changes</vt:lpstr>
      <vt:lpstr>NuGet Transitive References</vt:lpstr>
      <vt:lpstr>NuGet Centralized Packages Repository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243</cp:revision>
  <dcterms:created xsi:type="dcterms:W3CDTF">2016-07-13T16:00:36Z</dcterms:created>
  <dcterms:modified xsi:type="dcterms:W3CDTF">2016-08-13T02:29:49Z</dcterms:modified>
</cp:coreProperties>
</file>